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2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95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497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684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72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81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254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204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052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922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369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910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A128D-9F11-4441-B7DE-07269B4C2CD9}" type="datetimeFigureOut">
              <a:rPr lang="ru-RU" smtClean="0"/>
              <a:t>12.08.2016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08F9F-589E-4693-B4EC-A465AFA8F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07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17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4" r="12500"/>
          <a:stretch/>
        </p:blipFill>
        <p:spPr>
          <a:xfrm>
            <a:off x="-16184" y="0"/>
            <a:ext cx="9152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7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2" r="12501"/>
          <a:stretch/>
        </p:blipFill>
        <p:spPr>
          <a:xfrm>
            <a:off x="0" y="0"/>
            <a:ext cx="9127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11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434"/>
          <a:stretch/>
        </p:blipFill>
        <p:spPr>
          <a:xfrm>
            <a:off x="0" y="0"/>
            <a:ext cx="91520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3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6" r="12566"/>
          <a:stretch/>
        </p:blipFill>
        <p:spPr>
          <a:xfrm>
            <a:off x="0" y="0"/>
            <a:ext cx="91278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2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Office PowerPoint</Application>
  <PresentationFormat>Экран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Шумакова Ирина Алексеевна</dc:creator>
  <cp:lastModifiedBy>Шумакова Ирина Алексеевна</cp:lastModifiedBy>
  <cp:revision>2</cp:revision>
  <dcterms:created xsi:type="dcterms:W3CDTF">2016-08-12T14:54:13Z</dcterms:created>
  <dcterms:modified xsi:type="dcterms:W3CDTF">2016-08-12T15:00:13Z</dcterms:modified>
</cp:coreProperties>
</file>